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7" d="100"/>
          <a:sy n="147" d="100"/>
        </p:scale>
        <p:origin x="10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393822-BD47-4E4B-8BE3-EBD51D5FCC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Summary: Updates from DSM-IV to DSM-5</a:t>
            </a:r>
          </a:p>
        </p:txBody>
      </p:sp>
      <p:sp>
        <p:nvSpPr>
          <p:cNvPr id="39939" name="Content Placeholder 6"/>
          <p:cNvSpPr>
            <a:spLocks noGrp="1"/>
          </p:cNvSpPr>
          <p:nvPr>
            <p:ph idx="19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Change in the organization/arrangement of disorders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Changes in the definition of the term “psychosis” and its application is common to all the disorders listed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Changes in the disorders: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en-US" sz="1800" dirty="0"/>
              <a:t>Inclusion of Schizotypal disorder, catatonia and other unspecified disorders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en-US" sz="1800" dirty="0"/>
              <a:t>Exclusion of Shared Psychotic disorder and Psychotic disorder NOS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Exclusion of bizarre delusions and voices commenting or conversing with each other from the inclusion criteria of schizophrenia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Exclusion of subtypes of schizophrenia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Exclusion of non-bizarre delusions from criteria for diagnosing delusional disorder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Requirement that mood symptoms be a part of “total duration” of psychotic illness rather than only for the “current episode” of psychotic illness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2100" dirty="0"/>
              <a:t>Inclusion of catatonia as a separate disorder</a:t>
            </a:r>
          </a:p>
          <a:p>
            <a:pPr eaLnBrk="1" hangingPunct="1">
              <a:lnSpc>
                <a:spcPct val="100000"/>
              </a:lnSpc>
            </a:pP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5417915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127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Summary: Updates from DSM-IV to DSM-5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2022-02-23T12:18:33Z</dcterms:modified>
</cp:coreProperties>
</file>